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821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58BE3-1BA7-47FB-BFB9-D71F04951F08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9D2D-6C93-4D77-8E5D-C31E2125E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58BE3-1BA7-47FB-BFB9-D71F04951F08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9D2D-6C93-4D77-8E5D-C31E2125E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58BE3-1BA7-47FB-BFB9-D71F04951F08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9D2D-6C93-4D77-8E5D-C31E2125E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58BE3-1BA7-47FB-BFB9-D71F04951F08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9D2D-6C93-4D77-8E5D-C31E2125E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58BE3-1BA7-47FB-BFB9-D71F04951F08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9D2D-6C93-4D77-8E5D-C31E2125E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58BE3-1BA7-47FB-BFB9-D71F04951F08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9D2D-6C93-4D77-8E5D-C31E2125E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58BE3-1BA7-47FB-BFB9-D71F04951F08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9D2D-6C93-4D77-8E5D-C31E2125E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58BE3-1BA7-47FB-BFB9-D71F04951F08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9D2D-6C93-4D77-8E5D-C31E2125E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58BE3-1BA7-47FB-BFB9-D71F04951F08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9D2D-6C93-4D77-8E5D-C31E2125E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58BE3-1BA7-47FB-BFB9-D71F04951F08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9D2D-6C93-4D77-8E5D-C31E2125E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58BE3-1BA7-47FB-BFB9-D71F04951F08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E9D2D-6C93-4D77-8E5D-C31E2125E1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58BE3-1BA7-47FB-BFB9-D71F04951F08}" type="datetimeFigureOut">
              <a:rPr lang="en-US" smtClean="0"/>
              <a:t>6/9/2013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E9D2D-6C93-4D77-8E5D-C31E2125E12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85800"/>
            <a:ext cx="7772400" cy="1470025"/>
          </a:xfrm>
        </p:spPr>
        <p:txBody>
          <a:bodyPr/>
          <a:lstStyle/>
          <a:p>
            <a:r>
              <a:rPr lang="en-US" dirty="0" smtClean="0"/>
              <a:t>The Fear Factor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fe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95600" y="2377440"/>
            <a:ext cx="2628900" cy="31546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Words for You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You see, that’s why I really work like a dog and I worked like a dog all my life. I am not interested </a:t>
            </a:r>
            <a:r>
              <a:rPr lang="en-US" dirty="0" smtClean="0"/>
              <a:t>in the </a:t>
            </a:r>
            <a:r>
              <a:rPr lang="en-US" dirty="0"/>
              <a:t>academic status of what I am doing because my problem is my own transformation. That’s the reason also why, when people say, ”Well, you thought this a few years ago and now you say something else,”  my answer is [</a:t>
            </a:r>
            <a:r>
              <a:rPr lang="en-US" i="1" dirty="0"/>
              <a:t>Laughter</a:t>
            </a:r>
            <a:r>
              <a:rPr lang="en-US" dirty="0"/>
              <a:t>]  “Well, do you think I have worked like that all those years to say the same thing and not to be changed?”  This </a:t>
            </a:r>
            <a:r>
              <a:rPr lang="en-US" dirty="0" err="1"/>
              <a:t>transofrmation</a:t>
            </a:r>
            <a:r>
              <a:rPr lang="en-US" dirty="0"/>
              <a:t> of one’s self by one’s own knowledge is, I think, something rather close to the aesthetic experience. Why should a painter work if he is not </a:t>
            </a:r>
            <a:r>
              <a:rPr lang="en-US" dirty="0" err="1"/>
              <a:t>transfomed</a:t>
            </a:r>
            <a:r>
              <a:rPr lang="en-US" dirty="0"/>
              <a:t> by his own painting?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hangingPunct="0"/>
            <a:r>
              <a:rPr lang="en-US" dirty="0"/>
              <a:t>My personality</a:t>
            </a:r>
          </a:p>
          <a:p>
            <a:pPr hangingPunct="0"/>
            <a:r>
              <a:rPr lang="en-US" dirty="0"/>
              <a:t>My English skills</a:t>
            </a:r>
          </a:p>
          <a:p>
            <a:pPr hangingPunct="0"/>
            <a:r>
              <a:rPr lang="en-US" dirty="0"/>
              <a:t>My Hebrew skills</a:t>
            </a:r>
          </a:p>
          <a:p>
            <a:pPr hangingPunct="0"/>
            <a:r>
              <a:rPr lang="en-US" dirty="0"/>
              <a:t>My memory - </a:t>
            </a:r>
            <a:r>
              <a:rPr lang="en-US" dirty="0" smtClean="0"/>
              <a:t>for </a:t>
            </a:r>
            <a:r>
              <a:rPr lang="en-US" dirty="0"/>
              <a:t>my lesson, of their names</a:t>
            </a:r>
          </a:p>
          <a:p>
            <a:pPr hangingPunct="0"/>
            <a:r>
              <a:rPr lang="en-US" dirty="0"/>
              <a:t>Getting lost - in my lesson, in the building</a:t>
            </a:r>
          </a:p>
          <a:p>
            <a:pPr hangingPunct="0"/>
            <a:r>
              <a:rPr lang="en-US" dirty="0"/>
              <a:t>Not knowing children, not being known</a:t>
            </a:r>
          </a:p>
          <a:p>
            <a:pPr hangingPunct="0"/>
            <a:r>
              <a:rPr lang="en-US" dirty="0"/>
              <a:t>My moods, patience etc</a:t>
            </a:r>
            <a:r>
              <a:rPr lang="en-US" dirty="0" smtClean="0"/>
              <a:t>.</a:t>
            </a:r>
          </a:p>
          <a:p>
            <a:pPr hangingPunct="0"/>
            <a:r>
              <a:rPr lang="en-US" dirty="0" smtClean="0"/>
              <a:t>The staff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dirty="0"/>
              <a:t>Bad eggs</a:t>
            </a:r>
          </a:p>
          <a:p>
            <a:pPr hangingPunct="0"/>
            <a:r>
              <a:rPr lang="en-US" dirty="0"/>
              <a:t>Unmotivated students</a:t>
            </a:r>
          </a:p>
          <a:p>
            <a:pPr hangingPunct="0"/>
            <a:r>
              <a:rPr lang="en-US" dirty="0" smtClean="0"/>
              <a:t>One </a:t>
            </a:r>
            <a:r>
              <a:rPr lang="en-US" dirty="0"/>
              <a:t>particularly bad </a:t>
            </a:r>
            <a:r>
              <a:rPr lang="en-US" dirty="0" smtClean="0"/>
              <a:t>student</a:t>
            </a:r>
          </a:p>
          <a:p>
            <a:pPr hangingPunct="0"/>
            <a:r>
              <a:rPr lang="en-US" dirty="0" smtClean="0"/>
              <a:t>Too smart for me.</a:t>
            </a:r>
          </a:p>
          <a:p>
            <a:pPr hangingPunct="0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 Don’t Know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dirty="0"/>
              <a:t>Heterogeneous classes</a:t>
            </a:r>
          </a:p>
          <a:p>
            <a:pPr hangingPunct="0"/>
            <a:r>
              <a:rPr lang="en-US" dirty="0"/>
              <a:t>Judging level</a:t>
            </a:r>
          </a:p>
          <a:p>
            <a:pPr hangingPunct="0"/>
            <a:r>
              <a:rPr lang="en-US" dirty="0"/>
              <a:t>How to change mid-stream</a:t>
            </a:r>
          </a:p>
          <a:p>
            <a:pPr hangingPunct="0"/>
            <a:r>
              <a:rPr lang="en-US" dirty="0"/>
              <a:t>How to deal with 40 children at once</a:t>
            </a:r>
          </a:p>
          <a:p>
            <a:r>
              <a:rPr lang="en-US" dirty="0"/>
              <a:t>Tricks in my </a:t>
            </a:r>
            <a:r>
              <a:rPr lang="en-US" dirty="0" smtClean="0"/>
              <a:t>pocket</a:t>
            </a:r>
          </a:p>
          <a:p>
            <a:r>
              <a:rPr lang="en-US" dirty="0" smtClean="0"/>
              <a:t>Grammar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Powers that 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dirty="0"/>
              <a:t>Interface/Autonomy with the administration</a:t>
            </a:r>
          </a:p>
          <a:p>
            <a:pPr hangingPunct="0"/>
            <a:r>
              <a:rPr lang="en-US" dirty="0"/>
              <a:t>Dealing with parents</a:t>
            </a:r>
          </a:p>
          <a:p>
            <a:pPr hangingPunct="0"/>
            <a:r>
              <a:rPr lang="en-US" dirty="0"/>
              <a:t>Dealing with The Ministry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Life/Profession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dirty="0"/>
              <a:t>Hating this whole thing</a:t>
            </a:r>
          </a:p>
          <a:p>
            <a:pPr hangingPunct="0"/>
            <a:r>
              <a:rPr lang="en-US" dirty="0"/>
              <a:t>Not having enough time</a:t>
            </a:r>
          </a:p>
          <a:p>
            <a:pPr hangingPunct="0"/>
            <a:r>
              <a:rPr lang="en-US" dirty="0"/>
              <a:t>Too much work</a:t>
            </a:r>
          </a:p>
          <a:p>
            <a:pPr hangingPunct="0"/>
            <a:r>
              <a:rPr lang="en-US" dirty="0"/>
              <a:t>I don’t know enough - and never will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Deborah’s Top Ten Hints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hangingPunct="0"/>
            <a:r>
              <a:rPr lang="en-US" sz="5900" dirty="0"/>
              <a:t>Go to </a:t>
            </a:r>
            <a:r>
              <a:rPr lang="en-US" sz="5900" dirty="0" smtClean="0"/>
              <a:t>Samoa</a:t>
            </a:r>
            <a:endParaRPr lang="en-US" sz="5900" dirty="0"/>
          </a:p>
          <a:p>
            <a:pPr hangingPunct="0">
              <a:buNone/>
            </a:pPr>
            <a:r>
              <a:rPr lang="en-US" sz="5900" dirty="0"/>
              <a:t> </a:t>
            </a:r>
          </a:p>
          <a:p>
            <a:pPr hangingPunct="0"/>
            <a:r>
              <a:rPr lang="en-US" sz="5900" dirty="0"/>
              <a:t>2. Abe Lincoln’s Stovepipe Hat</a:t>
            </a:r>
          </a:p>
          <a:p>
            <a:pPr hangingPunct="0">
              <a:buNone/>
            </a:pPr>
            <a:r>
              <a:rPr lang="en-US" sz="5900" dirty="0"/>
              <a:t> </a:t>
            </a:r>
          </a:p>
          <a:p>
            <a:pPr hangingPunct="0"/>
            <a:r>
              <a:rPr lang="en-US" sz="5900" dirty="0"/>
              <a:t>3. The Boy Scout Motto</a:t>
            </a:r>
          </a:p>
          <a:p>
            <a:pPr hangingPunct="0">
              <a:buNone/>
            </a:pPr>
            <a:r>
              <a:rPr lang="en-US" sz="5900" dirty="0"/>
              <a:t> </a:t>
            </a:r>
          </a:p>
          <a:p>
            <a:pPr hangingPunct="0"/>
            <a:r>
              <a:rPr lang="en-US" sz="5900" dirty="0"/>
              <a:t>4. Never Trust Ben Franklin</a:t>
            </a:r>
          </a:p>
          <a:p>
            <a:pPr hangingPunct="0">
              <a:buNone/>
            </a:pPr>
            <a:r>
              <a:rPr lang="en-US" sz="5900" dirty="0"/>
              <a:t> </a:t>
            </a:r>
          </a:p>
          <a:p>
            <a:pPr hangingPunct="0"/>
            <a:r>
              <a:rPr lang="en-US" sz="5900" dirty="0"/>
              <a:t>5. This isn’t a Carole King Song</a:t>
            </a:r>
          </a:p>
          <a:p>
            <a:pPr hangingPunct="0"/>
            <a:endParaRPr lang="en-US" sz="5900" dirty="0"/>
          </a:p>
          <a:p>
            <a:pPr hangingPunct="0"/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hangingPunct="0"/>
            <a:r>
              <a:rPr lang="en-US" dirty="0" smtClean="0"/>
              <a:t>6. You’re not the only teacher in the world</a:t>
            </a:r>
          </a:p>
          <a:p>
            <a:pPr hangingPunct="0">
              <a:buNone/>
            </a:pPr>
            <a:r>
              <a:rPr lang="en-US" dirty="0" smtClean="0"/>
              <a:t> </a:t>
            </a:r>
          </a:p>
          <a:p>
            <a:pPr hangingPunct="0"/>
            <a:r>
              <a:rPr lang="en-US" dirty="0" smtClean="0"/>
              <a:t>7. Suck up to the </a:t>
            </a:r>
            <a:r>
              <a:rPr lang="en-US" dirty="0" err="1" smtClean="0"/>
              <a:t>Shichpool</a:t>
            </a:r>
            <a:r>
              <a:rPr lang="en-US" dirty="0" smtClean="0"/>
              <a:t> lady</a:t>
            </a:r>
          </a:p>
          <a:p>
            <a:pPr hangingPunct="0">
              <a:buNone/>
            </a:pPr>
            <a:r>
              <a:rPr lang="en-US" dirty="0" smtClean="0"/>
              <a:t> </a:t>
            </a:r>
          </a:p>
          <a:p>
            <a:pPr hangingPunct="0"/>
            <a:r>
              <a:rPr lang="en-US" dirty="0" smtClean="0"/>
              <a:t>8.  She died 6 months ago or this will be a good</a:t>
            </a:r>
            <a:br>
              <a:rPr lang="en-US" dirty="0" smtClean="0"/>
            </a:br>
            <a:r>
              <a:rPr lang="en-US" dirty="0" smtClean="0"/>
              <a:t>     one to tell at parties</a:t>
            </a:r>
          </a:p>
          <a:p>
            <a:pPr hangingPunct="0">
              <a:buNone/>
            </a:pPr>
            <a:r>
              <a:rPr lang="en-US" dirty="0" smtClean="0"/>
              <a:t> </a:t>
            </a:r>
          </a:p>
          <a:p>
            <a:pPr hangingPunct="0"/>
            <a:r>
              <a:rPr lang="en-US" dirty="0" smtClean="0"/>
              <a:t>9. Never plan more than you can carry</a:t>
            </a:r>
          </a:p>
          <a:p>
            <a:pPr hangingPunct="0">
              <a:buNone/>
            </a:pPr>
            <a:r>
              <a:rPr lang="en-US" dirty="0" smtClean="0"/>
              <a:t> </a:t>
            </a:r>
          </a:p>
          <a:p>
            <a:pPr hangingPunct="0"/>
            <a:r>
              <a:rPr lang="en-US" dirty="0" smtClean="0"/>
              <a:t>10. Enjoy yourself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 didn’t work this hard to make you one more cog in the wheel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did it so you would be revolutionaries.</a:t>
            </a:r>
          </a:p>
          <a:p>
            <a:r>
              <a:rPr lang="en-US" dirty="0" smtClean="0"/>
              <a:t>I did it so you would transform lives.</a:t>
            </a:r>
          </a:p>
          <a:p>
            <a:r>
              <a:rPr lang="en-US" dirty="0" smtClean="0"/>
              <a:t>I did it so you would transform </a:t>
            </a:r>
            <a:r>
              <a:rPr lang="en-US" u="sng" dirty="0" smtClean="0"/>
              <a:t>your</a:t>
            </a:r>
            <a:r>
              <a:rPr lang="en-US" dirty="0" smtClean="0"/>
              <a:t> lives.</a:t>
            </a:r>
          </a:p>
          <a:p>
            <a:r>
              <a:rPr lang="en-US" i="1" dirty="0"/>
              <a:t> </a:t>
            </a:r>
            <a:r>
              <a:rPr lang="en-US" dirty="0" smtClean="0"/>
              <a:t>I did it so you would join me in caring.</a:t>
            </a:r>
          </a:p>
          <a:p>
            <a:r>
              <a:rPr lang="en-US" dirty="0" smtClean="0"/>
              <a:t>I did it so your own children would experience a better level of education.</a:t>
            </a:r>
          </a:p>
          <a:p>
            <a:r>
              <a:rPr lang="en-US" dirty="0" smtClean="0"/>
              <a:t>I did it because I trust you to not just survive but to flourish.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364</Words>
  <Application>Microsoft Office PowerPoint</Application>
  <PresentationFormat>On-screen Show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The Fear Factor</vt:lpstr>
      <vt:lpstr>Me</vt:lpstr>
      <vt:lpstr>The Students</vt:lpstr>
      <vt:lpstr>What I Don’t Know</vt:lpstr>
      <vt:lpstr>The Powers that Be</vt:lpstr>
      <vt:lpstr>Life/Profession</vt:lpstr>
      <vt:lpstr>Deborah’s Top Ten Hints</vt:lpstr>
      <vt:lpstr>Slide 8</vt:lpstr>
      <vt:lpstr>I didn’t work this hard to make you one more cog in the wheel</vt:lpstr>
      <vt:lpstr>Final Words for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Fear Factor</dc:title>
  <dc:creator>Deborah</dc:creator>
  <cp:lastModifiedBy>Deborah</cp:lastModifiedBy>
  <cp:revision>3</cp:revision>
  <dcterms:created xsi:type="dcterms:W3CDTF">2013-06-09T15:17:35Z</dcterms:created>
  <dcterms:modified xsi:type="dcterms:W3CDTF">2013-06-09T15:39:19Z</dcterms:modified>
</cp:coreProperties>
</file>