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3F78-D354-448A-9077-475E7A492F1E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F3D6C-0D42-4976-B230-27A1A8AF23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B050"/>
                </a:solidFill>
              </a:rPr>
              <a:t>Novice</a:t>
            </a:r>
            <a:endParaRPr lang="en-US" sz="60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514600"/>
            <a:ext cx="6705600" cy="10668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2">
                    <a:lumMod val="50000"/>
                  </a:schemeClr>
                </a:solidFill>
              </a:rPr>
              <a:t>To Experienced</a:t>
            </a:r>
            <a:endParaRPr lang="en-US" sz="7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962400"/>
            <a:ext cx="8001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rgbClr val="0070C0"/>
                </a:solidFill>
              </a:rPr>
              <a:t>To Expert</a:t>
            </a:r>
            <a:endParaRPr lang="en-US" sz="8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NOVICES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Are in survival mode most of the time.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Depend on worksheets or pre-programmed materials.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Do a lot of whole group instruction.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See discipline as punitive rather than instructional.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EXPERTS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Begin with the end in mind.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Know when and how to supplement a lesson.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Teach in small groups whenever possible.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View discipline as instructional and not punitive.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NOVICES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Have difficulty handling emergency situations.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Describe a student’s progress in general, rather than specific terms.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Get frustrated by criticism and suggestions </a:t>
            </a:r>
            <a:r>
              <a:rPr lang="en-US" b="1" smtClean="0">
                <a:solidFill>
                  <a:srgbClr val="00B050"/>
                </a:solidFill>
              </a:rPr>
              <a:t>for improvement.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Are afraid of admitting when they don’t know something.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EXPERTS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Can handle emergencies with calmness and speed.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Can describe a student’s progress giving measurements and precise details.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Seek out critique and are open to other ideas.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See themselves as constantly learning about their teaching.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147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Novice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Novice</dc:title>
  <dc:creator>Deborah</dc:creator>
  <cp:lastModifiedBy>Deborah</cp:lastModifiedBy>
  <cp:revision>3</cp:revision>
  <dcterms:created xsi:type="dcterms:W3CDTF">2013-05-30T12:06:49Z</dcterms:created>
  <dcterms:modified xsi:type="dcterms:W3CDTF">2013-05-30T12:32:29Z</dcterms:modified>
</cp:coreProperties>
</file>